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  <p:sldId id="28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66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52" autoAdjust="0"/>
  </p:normalViewPr>
  <p:slideViewPr>
    <p:cSldViewPr snapToGrid="0" showGuides="1">
      <p:cViewPr varScale="1">
        <p:scale>
          <a:sx n="72" d="100"/>
          <a:sy n="72" d="100"/>
        </p:scale>
        <p:origin x="20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blue line has a 45-degree angle, it indicates strong similarity and alignment over time.  Horizontal or vertical lines show areas of dissimilarity. It shows a very strong similarity between the two terms in the early stages of the pandemic.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Best alignments green regions. Two different region before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epandemic</a:t>
            </a:r>
            <a:r>
              <a:rPr lang="en-US" dirty="0"/>
              <a:t> and </a:t>
            </a:r>
            <a:r>
              <a:rPr lang="en-US" dirty="0" err="1"/>
              <a:t>sftare</a:t>
            </a:r>
            <a:r>
              <a:rPr lang="en-US" dirty="0"/>
              <a:t> the pandemic. </a:t>
            </a:r>
          </a:p>
          <a:p>
            <a:endParaRPr lang="en-US" dirty="0"/>
          </a:p>
          <a:p>
            <a:r>
              <a:rPr lang="en-US" b="1" dirty="0"/>
              <a:t>Consistent 45-degree angle</a:t>
            </a:r>
            <a:r>
              <a:rPr lang="en-US" dirty="0"/>
              <a:t>: Indicates strong similarity and </a:t>
            </a:r>
            <a:r>
              <a:rPr lang="en-US" dirty="0" err="1"/>
              <a:t>alignment.</a:t>
            </a:r>
            <a:r>
              <a:rPr lang="en-US" b="1" dirty="0" err="1"/>
              <a:t>Frequent</a:t>
            </a:r>
            <a:r>
              <a:rPr lang="en-US" b="1" dirty="0"/>
              <a:t> horizontal or vertical deviations</a:t>
            </a:r>
            <a:r>
              <a:rPr lang="en-US" dirty="0"/>
              <a:t>: Indicates stretches or compressions, showing where the sequences differ in pacing or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27/06/2024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27/06/2024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27/06/2024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2E547B1-79F4-5C2C-B054-CEF795AC0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36" y="4706115"/>
            <a:ext cx="1786039" cy="178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4F3A0-1E06-384C-FB5C-17CFC7C6F4A0}"/>
              </a:ext>
            </a:extLst>
          </p:cNvPr>
          <p:cNvSpPr txBox="1"/>
          <p:nvPr/>
        </p:nvSpPr>
        <p:spPr>
          <a:xfrm>
            <a:off x="9938836" y="4252694"/>
            <a:ext cx="206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Slides available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36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Aim: </a:t>
            </a:r>
            <a:r>
              <a:rPr lang="en-US" sz="2400" dirty="0"/>
              <a:t>To explore if Google Trends search queries can be used as a proxy to quantify the popularity and public interest in various distance education options during and after the COVID-19 pandemic.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.</a:t>
            </a:r>
          </a:p>
          <a:p>
            <a:r>
              <a:rPr lang="en-US" sz="2400" dirty="0"/>
              <a:t>Provides a </a:t>
            </a:r>
            <a:r>
              <a:rPr lang="en-US" sz="2400" b="1" dirty="0">
                <a:solidFill>
                  <a:srgbClr val="FF0000"/>
                </a:solidFill>
              </a:rPr>
              <a:t>relative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search volume </a:t>
            </a:r>
            <a:r>
              <a:rPr lang="en-US" sz="2400" dirty="0"/>
              <a:t>scaled from 0 to 100, indicating interest relative to the highest point in the series for the chosen region and time.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gained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23" y="2453619"/>
            <a:ext cx="1794264" cy="198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38" y="2409978"/>
            <a:ext cx="2029605" cy="20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85581" y="132062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466411" y="623870"/>
            <a:ext cx="4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pic>
        <p:nvPicPr>
          <p:cNvPr id="12" name="Picture 4" descr="RETINA">
            <a:extLst>
              <a:ext uri="{FF2B5EF4-FFF2-40B4-BE49-F238E27FC236}">
                <a16:creationId xmlns:a16="http://schemas.microsoft.com/office/drawing/2014/main" id="{9B5170E0-1B4E-E17B-3C00-8C2B3377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89" y="2644296"/>
            <a:ext cx="1560967" cy="1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605168" y="1414660"/>
            <a:ext cx="1074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</a:t>
            </a:r>
            <a:r>
              <a:rPr lang="en-US" sz="3600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minimal time and effort.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01" y="2561624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1065347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73" y="2603880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443667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63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69" y="5525367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81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87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28760-0641-EC81-F9D4-2E62D5505C81}"/>
              </a:ext>
            </a:extLst>
          </p:cNvPr>
          <p:cNvGrpSpPr/>
          <p:nvPr/>
        </p:nvGrpSpPr>
        <p:grpSpPr>
          <a:xfrm>
            <a:off x="867897" y="5461912"/>
            <a:ext cx="1302740" cy="475752"/>
            <a:chOff x="1004852" y="5416509"/>
            <a:chExt cx="1302740" cy="475752"/>
          </a:xfrm>
        </p:grpSpPr>
        <p:pic>
          <p:nvPicPr>
            <p:cNvPr id="1032" name="Picture 8" descr="Premium PSD | Black brand new twitter x logo icon">
              <a:extLst>
                <a:ext uri="{FF2B5EF4-FFF2-40B4-BE49-F238E27FC236}">
                  <a16:creationId xmlns:a16="http://schemas.microsoft.com/office/drawing/2014/main" id="{58BAC591-4EDC-09EB-0AE4-D27EA2B1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60" y="5416509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E113871-720A-A73E-D419-4C9FD414E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720" y="5473062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64A18-1DAF-F1F0-9BE5-70118B9C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852" y="5430596"/>
              <a:ext cx="429655" cy="46166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045" y="551410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9067865" y="2809494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available at</a:t>
            </a:r>
          </a:p>
        </p:txBody>
      </p:sp>
      <p:pic>
        <p:nvPicPr>
          <p:cNvPr id="2050" name="Picture 2" descr="RETINA">
            <a:extLst>
              <a:ext uri="{FF2B5EF4-FFF2-40B4-BE49-F238E27FC236}">
                <a16:creationId xmlns:a16="http://schemas.microsoft.com/office/drawing/2014/main" id="{7CDCCC33-F449-3FCF-268C-094663E1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18" y="2682504"/>
            <a:ext cx="1709728" cy="17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1E232F7-D5C7-E149-8846-D979E878EC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52" y="3204870"/>
            <a:ext cx="2155371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136525"/>
            <a:ext cx="9771321" cy="5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" y="911782"/>
            <a:ext cx="6172200" cy="5938843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911782"/>
            <a:ext cx="5810865" cy="5938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211508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98390" y="364992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2299746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54991" y="3834590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3671" y="5972529"/>
            <a:ext cx="5486400" cy="35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973355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4FC61-4DAC-C04E-B763-8F81DB019BFB}"/>
              </a:ext>
            </a:extLst>
          </p:cNvPr>
          <p:cNvSpPr txBox="1"/>
          <p:nvPr/>
        </p:nvSpPr>
        <p:spPr>
          <a:xfrm>
            <a:off x="758430" y="45011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09CED2-0AD3-AD20-253E-3AE4A2DBD69B}"/>
              </a:ext>
            </a:extLst>
          </p:cNvPr>
          <p:cNvSpPr/>
          <p:nvPr/>
        </p:nvSpPr>
        <p:spPr>
          <a:xfrm>
            <a:off x="8048847" y="2785730"/>
            <a:ext cx="2797491" cy="25976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911782"/>
            <a:ext cx="6095999" cy="595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04472"/>
            <a:ext cx="6045610" cy="595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89522" y="2934039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2962882" y="2181893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097489" y="3118705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633067" y="2409961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6005257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98399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D7AEF-1F28-45F4-A74F-E975628C5FFB}"/>
              </a:ext>
            </a:extLst>
          </p:cNvPr>
          <p:cNvSpPr txBox="1"/>
          <p:nvPr/>
        </p:nvSpPr>
        <p:spPr>
          <a:xfrm>
            <a:off x="716465" y="220643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792ACC-FDB1-70E9-02AB-024DCE13361D}"/>
              </a:ext>
            </a:extLst>
          </p:cNvPr>
          <p:cNvSpPr/>
          <p:nvPr/>
        </p:nvSpPr>
        <p:spPr>
          <a:xfrm>
            <a:off x="10185814" y="2169488"/>
            <a:ext cx="1374735" cy="1252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1459</Words>
  <Application>Microsoft Office PowerPoint</Application>
  <PresentationFormat>Widescreen</PresentationFormat>
  <Paragraphs>177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40</cp:revision>
  <dcterms:created xsi:type="dcterms:W3CDTF">2023-03-19T09:55:50Z</dcterms:created>
  <dcterms:modified xsi:type="dcterms:W3CDTF">2024-06-27T04:48:19Z</dcterms:modified>
</cp:coreProperties>
</file>